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Tendência de Registros por Origem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Selecione o 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Meio de Registro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Registros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Caixa de texto_Titulo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Notas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Selecione o 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Meio de Registro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Encerradas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Sem Avaliação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Taxa de Interação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tableEx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tableEx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Tendência de Registros por Origem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Caixa de texto_Titulo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image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Caixa de texto_Titulo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Cidade de São Paulo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Atendimentos por Unidade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Localidades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/>
              <a:t>No alt text provided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" name="Google Shape;18;p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app.powerbi.com/groups/me/reports/180be3db-36fd-4abb-8af2-7ce97bea5b46/?pbi_source=PowerPoint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pp.powerbi.com/groups/me/reports/180be3db-36fd-4abb-8af2-7ce97bea5b46/?pbi_source=PowerPoint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app.powerbi.com/groups/me/reports/180be3db-36fd-4abb-8af2-7ce97bea5b46/?pbi_source=PowerPoint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 title="This slide contains the following visuals: Tendência de Registros por Origem ,Selecione o Ano ,Meio de Registro ,Registros ,image ,Caixa de texto_Titulo ,image. Please refer to the notes on this slide for details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" y="0"/>
            <a:ext cx="120205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 title="This slide contains the following visuals: Notas ,Selecione o Ano ,Meio de Registro ,Encerradas ,Sem Avaliação ,Taxa de Interação ,tableEx ,tableEx ,Tendência de Registros por Origem ,image ,Caixa de texto_Titulo ,image. Please refer to the notes on this slide for details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" y="0"/>
            <a:ext cx="120205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 title="This slide contains the following visuals: image ,image ,Caixa de texto_Titulo ,Cidade de São Paulo ,Atendimentos por Unidade ,Localidades. Please refer to the notes on this slide for details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" y="0"/>
            <a:ext cx="120205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